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7" r:id="rId2"/>
    <p:sldId id="258" r:id="rId3"/>
    <p:sldId id="267" r:id="rId4"/>
    <p:sldId id="268" r:id="rId5"/>
    <p:sldId id="261" r:id="rId6"/>
    <p:sldId id="265" r:id="rId7"/>
    <p:sldId id="262" r:id="rId8"/>
    <p:sldId id="263" r:id="rId9"/>
    <p:sldId id="264" r:id="rId10"/>
    <p:sldId id="269" r:id="rId11"/>
    <p:sldId id="266" r:id="rId12"/>
    <p:sldId id="270" r:id="rId13"/>
    <p:sldId id="272" r:id="rId14"/>
    <p:sldId id="271" r:id="rId15"/>
    <p:sldId id="274" r:id="rId16"/>
    <p:sldId id="276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3741" autoAdjust="0"/>
  </p:normalViewPr>
  <p:slideViewPr>
    <p:cSldViewPr snapToGrid="0">
      <p:cViewPr varScale="1">
        <p:scale>
          <a:sx n="62" d="100"/>
          <a:sy n="62" d="100"/>
        </p:scale>
        <p:origin x="828" y="4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2FAFDC-E388-4E3E-ADC2-BC3646FCB9A3}" type="datetimeFigureOut">
              <a:rPr lang="ko-KR" altLang="en-US" smtClean="0"/>
              <a:t>2020-05-07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780670-B855-4A35-B249-CA0B8395FE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04862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2D315C-2038-4681-B9D1-634218758F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403E353-D0DD-4A8F-B19B-8F6DE96D79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2F5782-ADE9-47E7-9D48-10B7591A4D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2BCAE-C89D-407A-B89F-68F4F149DCD6}" type="datetimeFigureOut">
              <a:rPr lang="ko-KR" altLang="en-US" smtClean="0"/>
              <a:t>2020-05-07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AF4290-7DC0-4342-AE4A-5E1971931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7CD5A4D-1AD9-4647-92D3-ADCD9EED5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167EC-C06C-4D8F-8FFA-CD590FEC07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16872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164558-B1A0-450C-BF4B-7864D9420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0E22289-7320-487D-81F2-6A194145BF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0CE8276-5C1E-4224-99AA-06B9AF929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2BCAE-C89D-407A-B89F-68F4F149DCD6}" type="datetimeFigureOut">
              <a:rPr lang="ko-KR" altLang="en-US" smtClean="0"/>
              <a:t>2020-05-07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D663F0E-64C9-421D-9B20-90B068F034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5C725F5-536C-4EDB-8078-01CD6B4DD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167EC-C06C-4D8F-8FFA-CD590FEC07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88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9106107-2DFF-49C9-8115-5152422D27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528B01E-122D-4453-B3D0-D33AB06D40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D9C1D17-9688-4F44-A9C5-A79EFDF913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2BCAE-C89D-407A-B89F-68F4F149DCD6}" type="datetimeFigureOut">
              <a:rPr lang="ko-KR" altLang="en-US" smtClean="0"/>
              <a:t>2020-05-07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E470360-4387-410F-96DE-0A0D40518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6791AB0-BCA9-4A71-9D46-F3DBC02C3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167EC-C06C-4D8F-8FFA-CD590FEC07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4252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D01A56-C207-4B5E-B231-C7BEA2E09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9555DE8-4208-4CF9-BC17-E9CC39C659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84812F3-EEAC-4885-9347-6814752B7F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2BCAE-C89D-407A-B89F-68F4F149DCD6}" type="datetimeFigureOut">
              <a:rPr lang="ko-KR" altLang="en-US" smtClean="0"/>
              <a:t>2020-05-07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46BCC4-C8ED-49D2-985F-877312B4C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3F31EDF-0773-45CA-97E5-FD2CCADEA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167EC-C06C-4D8F-8FFA-CD590FEC07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12067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115F88-D052-44B4-ACFE-495DC1F1C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1F030CA-A46A-4DAD-AC83-3A5ECA7E86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AF52034-4DB8-44CC-8E78-7F30F6E9E2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2BCAE-C89D-407A-B89F-68F4F149DCD6}" type="datetimeFigureOut">
              <a:rPr lang="ko-KR" altLang="en-US" smtClean="0"/>
              <a:t>2020-05-07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5844C0-B184-4B4D-9CE7-C987B5F16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563E86-3762-4E19-94CD-99F5B9922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167EC-C06C-4D8F-8FFA-CD590FEC07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84394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7AA9D2-5489-4B81-B5A3-99E77463C8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366761C-B6F2-46AE-A1E8-41F027E35F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8FC1F0C-88D4-4566-91D1-C03B15CC9A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37D2909-9872-45EC-A16D-4B6F429177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2BCAE-C89D-407A-B89F-68F4F149DCD6}" type="datetimeFigureOut">
              <a:rPr lang="ko-KR" altLang="en-US" smtClean="0"/>
              <a:t>2020-05-07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A2537B7-7CCF-4959-9FEC-453CBEC12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2F155E4-ACC7-4118-8489-3B655D5F3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167EC-C06C-4D8F-8FFA-CD590FEC07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14136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1E1862-A733-4550-AA17-B28EBF865A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D09C17F-1646-43C2-AC94-93F96779B8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3CD98A0-5CA1-4A87-84A7-FF27E80D43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C8A5EE5-3091-45B2-AC1F-A999353EBB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8347132-805A-423A-AF5E-C3FC8C91F3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0D5C61C-03D8-4524-B3AB-FCF40715A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2BCAE-C89D-407A-B89F-68F4F149DCD6}" type="datetimeFigureOut">
              <a:rPr lang="ko-KR" altLang="en-US" smtClean="0"/>
              <a:t>2020-05-07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8317F53-A5EA-4670-B941-9743D4FA9D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8110922-DE69-4310-84CA-C155AB423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167EC-C06C-4D8F-8FFA-CD590FEC07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21271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54A94D-A4EB-4F7F-BEBB-9D4FCEC0D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74BE6D3-54AE-4885-8E81-2A33ECA6A6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2BCAE-C89D-407A-B89F-68F4F149DCD6}" type="datetimeFigureOut">
              <a:rPr lang="ko-KR" altLang="en-US" smtClean="0"/>
              <a:t>2020-05-07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DF6A9B7-0326-427F-98FA-E92D57F8F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3857F26-AFC7-48BD-9B9E-5CCC3EE76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167EC-C06C-4D8F-8FFA-CD590FEC07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86022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3B16496-4D3E-4F96-BEDB-EB3FFA85E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2BCAE-C89D-407A-B89F-68F4F149DCD6}" type="datetimeFigureOut">
              <a:rPr lang="ko-KR" altLang="en-US" smtClean="0"/>
              <a:t>2020-05-07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F8D4941-6FA3-428C-8002-79CC5694F9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2B5D127-15B3-4490-BAD2-1794167A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167EC-C06C-4D8F-8FFA-CD590FEC07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2374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A4119E-AD3C-4822-B53C-C64F7440D6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FA2E06-3DCD-47FF-B95F-77AB69C1E8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185752C-0AF0-4E2D-AC73-188714EE48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B9570F0-0126-432F-9744-F3AD2B0E45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2BCAE-C89D-407A-B89F-68F4F149DCD6}" type="datetimeFigureOut">
              <a:rPr lang="ko-KR" altLang="en-US" smtClean="0"/>
              <a:t>2020-05-07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A58A584-C16C-4CE1-8068-66166013CF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BAE4939-66CC-4423-AF92-AA1DD233A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167EC-C06C-4D8F-8FFA-CD590FEC07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5185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806EC0-994E-491A-84DE-99F99D03E0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0DAC770-227B-4223-88C2-98384FB12F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FE9CDD6-730A-45BC-AD4F-9201C56091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01FBBA4-95B6-43D0-9E0E-26CE196B7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2BCAE-C89D-407A-B89F-68F4F149DCD6}" type="datetimeFigureOut">
              <a:rPr lang="ko-KR" altLang="en-US" smtClean="0"/>
              <a:t>2020-05-07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A4BC742-F29C-44E4-852A-7ECD63E13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FEA2C95-4709-40B5-AF6C-8E8284AC2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167EC-C06C-4D8F-8FFA-CD590FEC07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12473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DB6BA6F-04CD-462E-AACD-5B84F0C572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6A50AB2-CA6B-48D8-BFFE-25209BB679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770EC2C-80DB-4C84-8B61-5189EDCC2B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42BCAE-C89D-407A-B89F-68F4F149DCD6}" type="datetimeFigureOut">
              <a:rPr lang="ko-KR" altLang="en-US" smtClean="0"/>
              <a:t>2020-05-07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40EE340-CBB1-4BAE-B3C1-56602C99AC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CD232E-5087-4442-93CE-4E6FBFCFE5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0167EC-C06C-4D8F-8FFA-CD590FEC07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7034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ElmzIq6stNI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esparks.com/" TargetMode="External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blogs.unity3d.com/2018/07/11/scripting-runtime-improvements-in-unity-2018-2/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openxmlformats.org/officeDocument/2006/relationships/hyperlink" Target="https://www.photonengine.com/ko-KR/PUN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results?search_query=photon+%EA%B2%8C%EC%9E%84%EC%84%9C%EB%B2%84+%EC%A0%9C%EC%9E%91" TargetMode="External"/><Relationship Id="rId5" Type="http://schemas.openxmlformats.org/officeDocument/2006/relationships/image" Target="../media/image6.png"/><Relationship Id="rId4" Type="http://schemas.openxmlformats.org/officeDocument/2006/relationships/hyperlink" Target="https://assetstore.unity.com/packages/tools/network/pun-2-free-119922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30228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9AB0B0C0-0925-45E4-95F4-0F1D6405A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altLang="ko-KR" sz="5400" b="1" dirty="0"/>
              <a:t>4</a:t>
            </a:r>
            <a:r>
              <a:rPr lang="en-US" altLang="ko-KR" sz="5400" dirty="0"/>
              <a:t>. </a:t>
            </a:r>
            <a:r>
              <a:rPr lang="ko-KR" altLang="en-US" sz="5400" b="1" dirty="0"/>
              <a:t>게임 통신 시나리오</a:t>
            </a:r>
          </a:p>
        </p:txBody>
      </p:sp>
    </p:spTree>
    <p:extLst>
      <p:ext uri="{BB962C8B-B14F-4D97-AF65-F5344CB8AC3E}">
        <p14:creationId xmlns:p14="http://schemas.microsoft.com/office/powerpoint/2010/main" val="31331445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A5B0BD3D-AE5C-4F0D-A740-9C55DD8C736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00" t="5272" r="8047" b="60296"/>
          <a:stretch/>
        </p:blipFill>
        <p:spPr>
          <a:xfrm>
            <a:off x="0" y="0"/>
            <a:ext cx="12189095" cy="6945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1812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2276DF1C-74E0-46FF-B91B-35F5732A9C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altLang="ko-KR" sz="6000" b="1" dirty="0"/>
              <a:t>5. </a:t>
            </a:r>
            <a:r>
              <a:rPr lang="ko-KR" altLang="en-US" sz="6000" b="1" dirty="0"/>
              <a:t>팀 구성 방식</a:t>
            </a:r>
          </a:p>
        </p:txBody>
      </p:sp>
    </p:spTree>
    <p:extLst>
      <p:ext uri="{BB962C8B-B14F-4D97-AF65-F5344CB8AC3E}">
        <p14:creationId xmlns:p14="http://schemas.microsoft.com/office/powerpoint/2010/main" val="13768924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18FA4F5C-0F11-4A9C-B8F7-20905B8AF21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698"/>
          <a:stretch/>
        </p:blipFill>
        <p:spPr>
          <a:xfrm>
            <a:off x="1069542" y="456942"/>
            <a:ext cx="3882601" cy="594411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BC135B5-5DC1-44A3-9CB6-A1C56E4A4EBB}"/>
              </a:ext>
            </a:extLst>
          </p:cNvPr>
          <p:cNvSpPr txBox="1"/>
          <p:nvPr/>
        </p:nvSpPr>
        <p:spPr>
          <a:xfrm>
            <a:off x="4952143" y="2368609"/>
            <a:ext cx="663247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dirty="0"/>
              <a:t>팀원 추가</a:t>
            </a:r>
            <a:r>
              <a:rPr lang="en-US" altLang="ko-KR" sz="4800" dirty="0"/>
              <a:t>-</a:t>
            </a:r>
          </a:p>
          <a:p>
            <a:pPr algn="ctr"/>
            <a:r>
              <a:rPr lang="en-US" altLang="ko-KR" sz="4800" dirty="0"/>
              <a:t>QR</a:t>
            </a:r>
            <a:r>
              <a:rPr lang="ko-KR" altLang="en-US" sz="4800" dirty="0"/>
              <a:t>코드 사용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CEC9CA12-4B8B-46D9-8912-077372482D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97" r="3643"/>
          <a:stretch/>
        </p:blipFill>
        <p:spPr>
          <a:xfrm>
            <a:off x="4993151" y="456942"/>
            <a:ext cx="6550457" cy="5944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93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7FDDD199-F011-4FA6-A08F-0A1F987288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altLang="ko-KR" sz="6000" b="1" dirty="0"/>
              <a:t>6. </a:t>
            </a:r>
            <a:r>
              <a:rPr lang="ko-KR" altLang="en-US" sz="6000" b="1" dirty="0"/>
              <a:t>가상 버튼</a:t>
            </a:r>
          </a:p>
        </p:txBody>
      </p:sp>
    </p:spTree>
    <p:extLst>
      <p:ext uri="{BB962C8B-B14F-4D97-AF65-F5344CB8AC3E}">
        <p14:creationId xmlns:p14="http://schemas.microsoft.com/office/powerpoint/2010/main" val="7925333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525D7EF0-6110-42AD-AFA3-FCA2D2F190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54738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F8ACBBFA-962B-476F-84A5-805662D31EB1}"/>
              </a:ext>
            </a:extLst>
          </p:cNvPr>
          <p:cNvSpPr/>
          <p:nvPr/>
        </p:nvSpPr>
        <p:spPr>
          <a:xfrm>
            <a:off x="0" y="6488668"/>
            <a:ext cx="51707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hlinkClick r:id="rId3"/>
              </a:rPr>
              <a:t>https://www.youtube.com/watch?v=ElmzIq6stNI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705374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CA31355-F394-4105-93B7-19830C412727}"/>
              </a:ext>
            </a:extLst>
          </p:cNvPr>
          <p:cNvSpPr txBox="1"/>
          <p:nvPr/>
        </p:nvSpPr>
        <p:spPr>
          <a:xfrm>
            <a:off x="4019987" y="1428715"/>
            <a:ext cx="85699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dirty="0" err="1"/>
              <a:t>ARCore</a:t>
            </a:r>
            <a:r>
              <a:rPr lang="en-US" altLang="ko-KR" sz="4800" dirty="0"/>
              <a:t>-</a:t>
            </a:r>
            <a:r>
              <a:rPr lang="ko-KR" altLang="en-US" sz="4800" dirty="0"/>
              <a:t> 가상버튼</a:t>
            </a:r>
            <a:r>
              <a:rPr lang="en-US" altLang="ko-KR" sz="4800" dirty="0"/>
              <a:t>X</a:t>
            </a:r>
            <a:endParaRPr lang="ko-KR" altLang="en-US" sz="4800" dirty="0"/>
          </a:p>
        </p:txBody>
      </p:sp>
      <p:sp>
        <p:nvSpPr>
          <p:cNvPr id="8" name="화살표: 아래쪽 7">
            <a:extLst>
              <a:ext uri="{FF2B5EF4-FFF2-40B4-BE49-F238E27FC236}">
                <a16:creationId xmlns:a16="http://schemas.microsoft.com/office/drawing/2014/main" id="{6FAA8037-0BDB-425C-8E80-C67F8DA9D72D}"/>
              </a:ext>
            </a:extLst>
          </p:cNvPr>
          <p:cNvSpPr/>
          <p:nvPr/>
        </p:nvSpPr>
        <p:spPr>
          <a:xfrm>
            <a:off x="7781569" y="2751136"/>
            <a:ext cx="1046744" cy="1114357"/>
          </a:xfrm>
          <a:prstGeom prst="downArrow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E60EB1-436D-471F-8D28-BFC8B36E9251}"/>
              </a:ext>
            </a:extLst>
          </p:cNvPr>
          <p:cNvSpPr txBox="1"/>
          <p:nvPr/>
        </p:nvSpPr>
        <p:spPr>
          <a:xfrm>
            <a:off x="5104998" y="4266645"/>
            <a:ext cx="63998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dirty="0"/>
              <a:t>화면 버튼으로 변경</a:t>
            </a:r>
          </a:p>
        </p:txBody>
      </p:sp>
      <p:pic>
        <p:nvPicPr>
          <p:cNvPr id="12" name="그림 11" descr="실내, 사진, 앉아있는, 컴퓨터이(가) 표시된 사진&#10;&#10;자동 생성된 설명">
            <a:extLst>
              <a:ext uri="{FF2B5EF4-FFF2-40B4-BE49-F238E27FC236}">
                <a16:creationId xmlns:a16="http://schemas.microsoft.com/office/drawing/2014/main" id="{50C3D628-CDA9-4EBB-AA04-35423339A6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26" t="2286" r="12074"/>
          <a:stretch/>
        </p:blipFill>
        <p:spPr>
          <a:xfrm>
            <a:off x="0" y="30789"/>
            <a:ext cx="4767209" cy="6827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322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FDD595-99D5-49E8-AA89-3832DA6BC7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altLang="ko-KR" sz="5400" b="1" dirty="0"/>
              <a:t>1.</a:t>
            </a:r>
            <a:r>
              <a:rPr lang="ko-KR" altLang="en-US" sz="5400" b="1" dirty="0"/>
              <a:t> 서버 변경</a:t>
            </a:r>
          </a:p>
        </p:txBody>
      </p:sp>
    </p:spTree>
    <p:extLst>
      <p:ext uri="{BB962C8B-B14F-4D97-AF65-F5344CB8AC3E}">
        <p14:creationId xmlns:p14="http://schemas.microsoft.com/office/powerpoint/2010/main" val="38181239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1E3D6AF5-0254-4789-A937-CAFAA93401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215" t="2314" r="15409" b="8891"/>
          <a:stretch/>
        </p:blipFill>
        <p:spPr>
          <a:xfrm>
            <a:off x="0" y="-1"/>
            <a:ext cx="8649607" cy="6139621"/>
          </a:xfrm>
          <a:prstGeom prst="rect">
            <a:avLst/>
          </a:prstGeom>
        </p:spPr>
      </p:pic>
      <p:pic>
        <p:nvPicPr>
          <p:cNvPr id="6" name="그림 5">
            <a:hlinkClick r:id="rId3"/>
            <a:extLst>
              <a:ext uri="{FF2B5EF4-FFF2-40B4-BE49-F238E27FC236}">
                <a16:creationId xmlns:a16="http://schemas.microsoft.com/office/drawing/2014/main" id="{A14C72EB-D6C9-4356-A046-2C4D7A4214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8996" y="1047050"/>
            <a:ext cx="5230542" cy="111435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7E793CA-33A9-451C-8F6D-85836CA38998}"/>
              </a:ext>
            </a:extLst>
          </p:cNvPr>
          <p:cNvSpPr txBox="1"/>
          <p:nvPr/>
        </p:nvSpPr>
        <p:spPr>
          <a:xfrm>
            <a:off x="6538996" y="561521"/>
            <a:ext cx="49980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/>
              <a:t>기존 게임 서버 프로그램</a:t>
            </a:r>
            <a:r>
              <a:rPr lang="en-US" altLang="ko-KR" sz="2400" dirty="0"/>
              <a:t>(SaaS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E022D7-6D9D-424B-A4C5-DC8525B469CF}"/>
              </a:ext>
            </a:extLst>
          </p:cNvPr>
          <p:cNvSpPr txBox="1"/>
          <p:nvPr/>
        </p:nvSpPr>
        <p:spPr>
          <a:xfrm>
            <a:off x="7000229" y="3606360"/>
            <a:ext cx="47693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/>
              <a:t>Unity version </a:t>
            </a:r>
            <a:r>
              <a:rPr lang="ko-KR" altLang="en-US" sz="3200" dirty="0"/>
              <a:t>문제 발생</a:t>
            </a:r>
            <a:endParaRPr lang="en-US" altLang="ko-KR" sz="3200" dirty="0"/>
          </a:p>
        </p:txBody>
      </p:sp>
      <p:sp>
        <p:nvSpPr>
          <p:cNvPr id="11" name="화살표: 아래쪽 10">
            <a:extLst>
              <a:ext uri="{FF2B5EF4-FFF2-40B4-BE49-F238E27FC236}">
                <a16:creationId xmlns:a16="http://schemas.microsoft.com/office/drawing/2014/main" id="{08CF1EE0-E7FF-4047-BFB5-11C38FD21A8D}"/>
              </a:ext>
            </a:extLst>
          </p:cNvPr>
          <p:cNvSpPr/>
          <p:nvPr/>
        </p:nvSpPr>
        <p:spPr>
          <a:xfrm>
            <a:off x="8655521" y="2421871"/>
            <a:ext cx="1046744" cy="1114357"/>
          </a:xfrm>
          <a:prstGeom prst="downArrow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9B3A6501-AD52-4404-9D95-99E84ED553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5465" y="2406"/>
            <a:ext cx="5899638" cy="6858000"/>
          </a:xfrm>
          <a:prstGeom prst="rect">
            <a:avLst/>
          </a:prstGeom>
        </p:spPr>
      </p:pic>
      <p:pic>
        <p:nvPicPr>
          <p:cNvPr id="19" name="그림 18">
            <a:hlinkClick r:id="rId6"/>
            <a:extLst>
              <a:ext uri="{FF2B5EF4-FFF2-40B4-BE49-F238E27FC236}">
                <a16:creationId xmlns:a16="http://schemas.microsoft.com/office/drawing/2014/main" id="{6E5D32E5-FE3B-4986-B0CA-B5C2D8C5344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74782" y="345447"/>
            <a:ext cx="5558970" cy="3221884"/>
          </a:xfrm>
          <a:prstGeom prst="rect">
            <a:avLst/>
          </a:prstGeom>
        </p:spPr>
      </p:pic>
      <p:sp>
        <p:nvSpPr>
          <p:cNvPr id="22" name="화살표: 아래쪽 21">
            <a:extLst>
              <a:ext uri="{FF2B5EF4-FFF2-40B4-BE49-F238E27FC236}">
                <a16:creationId xmlns:a16="http://schemas.microsoft.com/office/drawing/2014/main" id="{480F8303-028A-462E-B0B8-CB6ECF251490}"/>
              </a:ext>
            </a:extLst>
          </p:cNvPr>
          <p:cNvSpPr/>
          <p:nvPr/>
        </p:nvSpPr>
        <p:spPr>
          <a:xfrm>
            <a:off x="8683369" y="4269193"/>
            <a:ext cx="1046744" cy="1114357"/>
          </a:xfrm>
          <a:prstGeom prst="downArrow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2600153-9A4F-4E61-B64E-0B825341DF22}"/>
              </a:ext>
            </a:extLst>
          </p:cNvPr>
          <p:cNvSpPr txBox="1"/>
          <p:nvPr/>
        </p:nvSpPr>
        <p:spPr>
          <a:xfrm>
            <a:off x="6538996" y="5834814"/>
            <a:ext cx="52305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/>
              <a:t>변경 게임 서버 프로그램</a:t>
            </a:r>
            <a:r>
              <a:rPr lang="en-US" altLang="ko-KR" sz="2400" dirty="0"/>
              <a:t>(PaaS)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852745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 animBg="1"/>
      <p:bldP spid="22" grpId="0" animBg="1"/>
      <p:bldP spid="2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hlinkClick r:id="rId2"/>
            <a:extLst>
              <a:ext uri="{FF2B5EF4-FFF2-40B4-BE49-F238E27FC236}">
                <a16:creationId xmlns:a16="http://schemas.microsoft.com/office/drawing/2014/main" id="{1299A4B7-C9D6-4A13-9FD5-C48A85F644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416" y="432643"/>
            <a:ext cx="6986427" cy="361023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78CBFA1-645C-4714-ADAC-1A87028169A1}"/>
              </a:ext>
            </a:extLst>
          </p:cNvPr>
          <p:cNvSpPr txBox="1"/>
          <p:nvPr/>
        </p:nvSpPr>
        <p:spPr>
          <a:xfrm>
            <a:off x="3101851" y="96117"/>
            <a:ext cx="63998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/>
              <a:t>변경 게임 서버 프로그램</a:t>
            </a:r>
            <a:r>
              <a:rPr lang="en-US" altLang="ko-KR" sz="2400" b="1" dirty="0"/>
              <a:t>(PaaS)- Photon</a:t>
            </a:r>
            <a:endParaRPr lang="ko-KR" altLang="en-US" sz="2400" b="1" dirty="0"/>
          </a:p>
        </p:txBody>
      </p:sp>
      <p:pic>
        <p:nvPicPr>
          <p:cNvPr id="17" name="그림 16">
            <a:hlinkClick r:id="rId4"/>
            <a:extLst>
              <a:ext uri="{FF2B5EF4-FFF2-40B4-BE49-F238E27FC236}">
                <a16:creationId xmlns:a16="http://schemas.microsoft.com/office/drawing/2014/main" id="{5AF2911A-DB3F-4560-A249-C0C77D8814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53129" y="854405"/>
            <a:ext cx="3791054" cy="2947034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C7EDA032-F5F1-4ADE-A8EC-9B01E793A4AF}"/>
              </a:ext>
            </a:extLst>
          </p:cNvPr>
          <p:cNvSpPr txBox="1"/>
          <p:nvPr/>
        </p:nvSpPr>
        <p:spPr>
          <a:xfrm>
            <a:off x="8194608" y="3981236"/>
            <a:ext cx="3108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Unity Asset Store(Free </a:t>
            </a:r>
            <a:r>
              <a:rPr lang="ko-KR" altLang="en-US" dirty="0"/>
              <a:t>등록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B8D4832-5576-43C3-BC25-C95CE3DD5B0A}"/>
              </a:ext>
            </a:extLst>
          </p:cNvPr>
          <p:cNvSpPr txBox="1"/>
          <p:nvPr/>
        </p:nvSpPr>
        <p:spPr>
          <a:xfrm>
            <a:off x="411466" y="6392551"/>
            <a:ext cx="1963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다양한 예시 자료</a:t>
            </a:r>
            <a:endParaRPr lang="en-US" altLang="ko-KR" dirty="0"/>
          </a:p>
        </p:txBody>
      </p:sp>
      <p:pic>
        <p:nvPicPr>
          <p:cNvPr id="27" name="그림 26">
            <a:hlinkClick r:id="rId6"/>
            <a:extLst>
              <a:ext uri="{FF2B5EF4-FFF2-40B4-BE49-F238E27FC236}">
                <a16:creationId xmlns:a16="http://schemas.microsoft.com/office/drawing/2014/main" id="{551AEC09-D142-4326-A114-E35E27E60A5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3416" y="4194741"/>
            <a:ext cx="4344098" cy="2104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8052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E1A71174-97DA-44E8-84CE-E42D3CB471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66218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altLang="ko-KR" sz="5400" b="1" dirty="0"/>
              <a:t>2. 3D</a:t>
            </a:r>
            <a:r>
              <a:rPr lang="ko-KR" altLang="en-US" sz="5400" b="1" dirty="0"/>
              <a:t> 그래픽 생성 </a:t>
            </a:r>
            <a:r>
              <a:rPr lang="en-US" altLang="ko-KR" sz="5400" b="1" dirty="0"/>
              <a:t>&amp; </a:t>
            </a:r>
            <a:r>
              <a:rPr lang="ko-KR" altLang="en-US" sz="5400" b="1" dirty="0"/>
              <a:t>글자 입력 영상</a:t>
            </a:r>
          </a:p>
        </p:txBody>
      </p:sp>
    </p:spTree>
    <p:extLst>
      <p:ext uri="{BB962C8B-B14F-4D97-AF65-F5344CB8AC3E}">
        <p14:creationId xmlns:p14="http://schemas.microsoft.com/office/powerpoint/2010/main" val="20237221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8936D71D-156C-405E-843A-41B85949EF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574" y="722052"/>
            <a:ext cx="5651775" cy="3483071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601ACD3-7711-49BF-AF96-E1FBED8733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720322"/>
            <a:ext cx="5651775" cy="34848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B498341-B85E-4981-85C3-24B320A2CB3B}"/>
              </a:ext>
            </a:extLst>
          </p:cNvPr>
          <p:cNvSpPr txBox="1"/>
          <p:nvPr/>
        </p:nvSpPr>
        <p:spPr>
          <a:xfrm>
            <a:off x="320179" y="4508837"/>
            <a:ext cx="579338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Admin</a:t>
            </a:r>
          </a:p>
          <a:p>
            <a:pPr marL="342900" indent="-342900">
              <a:buAutoNum type="arabicPeriod"/>
            </a:pPr>
            <a:r>
              <a:rPr lang="en-US" altLang="ko-KR" dirty="0"/>
              <a:t>Input txt</a:t>
            </a:r>
            <a:r>
              <a:rPr lang="ko-KR" altLang="en-US" dirty="0"/>
              <a:t>에 문제 입력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/>
              <a:t>“Button </a:t>
            </a:r>
            <a:r>
              <a:rPr lang="ko-KR" altLang="en-US" dirty="0"/>
              <a:t>확인</a:t>
            </a:r>
            <a:r>
              <a:rPr lang="en-US" altLang="ko-KR" dirty="0"/>
              <a:t>”</a:t>
            </a:r>
            <a:r>
              <a:rPr lang="ko-KR" altLang="en-US" dirty="0"/>
              <a:t> 클릭 시 </a:t>
            </a:r>
            <a:r>
              <a:rPr lang="en-US" altLang="ko-KR" dirty="0"/>
              <a:t>String</a:t>
            </a:r>
            <a:r>
              <a:rPr lang="ko-KR" altLang="en-US" dirty="0"/>
              <a:t>으로 선언한 </a:t>
            </a:r>
            <a:r>
              <a:rPr lang="en-US" altLang="ko-KR" dirty="0"/>
              <a:t>exam</a:t>
            </a:r>
            <a:r>
              <a:rPr lang="ko-KR" altLang="en-US" dirty="0"/>
              <a:t>에</a:t>
            </a:r>
            <a:r>
              <a:rPr lang="en-US" altLang="ko-KR" dirty="0"/>
              <a:t> Input txt </a:t>
            </a:r>
            <a:r>
              <a:rPr lang="ko-KR" altLang="en-US" dirty="0"/>
              <a:t>내용 저장</a:t>
            </a:r>
            <a:endParaRPr lang="en-US" altLang="ko-KR" dirty="0"/>
          </a:p>
          <a:p>
            <a:pPr marL="342900" indent="-342900">
              <a:buAutoNum type="arabicPeriod"/>
            </a:pP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C743F1F-A117-4FAB-8432-B9EC1F0F4C91}"/>
              </a:ext>
            </a:extLst>
          </p:cNvPr>
          <p:cNvSpPr txBox="1"/>
          <p:nvPr/>
        </p:nvSpPr>
        <p:spPr>
          <a:xfrm>
            <a:off x="6220046" y="4508837"/>
            <a:ext cx="56517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Player</a:t>
            </a:r>
          </a:p>
          <a:p>
            <a:pPr marL="342900" indent="-342900">
              <a:buAutoNum type="arabicPeriod"/>
            </a:pPr>
            <a:r>
              <a:rPr lang="en-US" altLang="ko-KR" dirty="0"/>
              <a:t>3D scroll</a:t>
            </a:r>
            <a:r>
              <a:rPr lang="ko-KR" altLang="en-US" dirty="0"/>
              <a:t>에 </a:t>
            </a:r>
            <a:r>
              <a:rPr lang="en-US" altLang="ko-KR" dirty="0"/>
              <a:t>exam </a:t>
            </a:r>
            <a:r>
              <a:rPr lang="ko-KR" altLang="en-US" dirty="0"/>
              <a:t>내용 출력</a:t>
            </a:r>
          </a:p>
        </p:txBody>
      </p:sp>
    </p:spTree>
    <p:extLst>
      <p:ext uri="{BB962C8B-B14F-4D97-AF65-F5344CB8AC3E}">
        <p14:creationId xmlns:p14="http://schemas.microsoft.com/office/powerpoint/2010/main" val="3934919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3D그래픽글자입력">
            <a:hlinkClick r:id="" action="ppaction://media"/>
            <a:extLst>
              <a:ext uri="{FF2B5EF4-FFF2-40B4-BE49-F238E27FC236}">
                <a16:creationId xmlns:a16="http://schemas.microsoft.com/office/drawing/2014/main" id="{DC8F70AB-4FE9-48BB-B72C-C9330F8CAD9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56516" y="258566"/>
            <a:ext cx="9478963" cy="5334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39C1263-2872-408F-9EE1-6CC1465D8BC5}"/>
              </a:ext>
            </a:extLst>
          </p:cNvPr>
          <p:cNvSpPr txBox="1"/>
          <p:nvPr/>
        </p:nvSpPr>
        <p:spPr>
          <a:xfrm>
            <a:off x="2896053" y="5942112"/>
            <a:ext cx="63998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/>
              <a:t>글자 입력 시연 영상</a:t>
            </a:r>
          </a:p>
        </p:txBody>
      </p:sp>
    </p:spTree>
    <p:extLst>
      <p:ext uri="{BB962C8B-B14F-4D97-AF65-F5344CB8AC3E}">
        <p14:creationId xmlns:p14="http://schemas.microsoft.com/office/powerpoint/2010/main" val="1159005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A3C8D2F7-71E2-4C46-B118-6C942C5BD7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altLang="ko-KR" sz="5400" b="1" dirty="0"/>
              <a:t>3. Admin </a:t>
            </a:r>
            <a:r>
              <a:rPr lang="ko-KR" altLang="en-US" sz="5400" b="1" dirty="0"/>
              <a:t>시연 영상</a:t>
            </a:r>
          </a:p>
        </p:txBody>
      </p:sp>
    </p:spTree>
    <p:extLst>
      <p:ext uri="{BB962C8B-B14F-4D97-AF65-F5344CB8AC3E}">
        <p14:creationId xmlns:p14="http://schemas.microsoft.com/office/powerpoint/2010/main" val="120019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dminApp시연영상">
            <a:hlinkClick r:id="" action="ppaction://media"/>
            <a:extLst>
              <a:ext uri="{FF2B5EF4-FFF2-40B4-BE49-F238E27FC236}">
                <a16:creationId xmlns:a16="http://schemas.microsoft.com/office/drawing/2014/main" id="{E0E39DF6-9422-4825-BACC-B5C732FB5F2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03451" y="277403"/>
            <a:ext cx="9185097" cy="516863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C85519B-8278-40F7-BAA1-976D3068B5E2}"/>
              </a:ext>
            </a:extLst>
          </p:cNvPr>
          <p:cNvSpPr txBox="1"/>
          <p:nvPr/>
        </p:nvSpPr>
        <p:spPr>
          <a:xfrm>
            <a:off x="2896053" y="5942112"/>
            <a:ext cx="63998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 err="1"/>
              <a:t>AdminApp</a:t>
            </a:r>
            <a:r>
              <a:rPr lang="ko-KR" altLang="en-US" sz="2400" b="1" dirty="0"/>
              <a:t> 시연 영상</a:t>
            </a:r>
            <a:r>
              <a:rPr lang="en-US" altLang="ko-KR" sz="2400" b="1" dirty="0"/>
              <a:t>-</a:t>
            </a:r>
            <a:r>
              <a:rPr lang="ko-KR" altLang="en-US" sz="2400" b="1" dirty="0"/>
              <a:t>대회 목록 리스트 생성</a:t>
            </a:r>
          </a:p>
        </p:txBody>
      </p:sp>
    </p:spTree>
    <p:extLst>
      <p:ext uri="{BB962C8B-B14F-4D97-AF65-F5344CB8AC3E}">
        <p14:creationId xmlns:p14="http://schemas.microsoft.com/office/powerpoint/2010/main" val="2928373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62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300</TotalTime>
  <Words>133</Words>
  <Application>Microsoft Office PowerPoint</Application>
  <PresentationFormat>와이드스크린</PresentationFormat>
  <Paragraphs>24</Paragraphs>
  <Slides>16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19" baseType="lpstr">
      <vt:lpstr>맑은 고딕</vt:lpstr>
      <vt:lpstr>Arial</vt:lpstr>
      <vt:lpstr>Office 테마</vt:lpstr>
      <vt:lpstr>PowerPoint 프레젠테이션</vt:lpstr>
      <vt:lpstr>1. 서버 변경</vt:lpstr>
      <vt:lpstr>PowerPoint 프레젠테이션</vt:lpstr>
      <vt:lpstr>PowerPoint 프레젠테이션</vt:lpstr>
      <vt:lpstr>2. 3D 그래픽 생성 &amp; 글자 입력 영상</vt:lpstr>
      <vt:lpstr>PowerPoint 프레젠테이션</vt:lpstr>
      <vt:lpstr>PowerPoint 프레젠테이션</vt:lpstr>
      <vt:lpstr>3. Admin 시연 영상</vt:lpstr>
      <vt:lpstr>PowerPoint 프레젠테이션</vt:lpstr>
      <vt:lpstr>4. 게임 통신 시나리오</vt:lpstr>
      <vt:lpstr>PowerPoint 프레젠테이션</vt:lpstr>
      <vt:lpstr>5. 팀 구성 방식</vt:lpstr>
      <vt:lpstr>PowerPoint 프레젠테이션</vt:lpstr>
      <vt:lpstr>6. 가상 버튼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jaejeong98@office.skhu.ac.kr</dc:creator>
  <cp:lastModifiedBy>심 재정</cp:lastModifiedBy>
  <cp:revision>14</cp:revision>
  <dcterms:created xsi:type="dcterms:W3CDTF">2020-05-06T11:48:04Z</dcterms:created>
  <dcterms:modified xsi:type="dcterms:W3CDTF">2020-05-06T17:01:25Z</dcterms:modified>
</cp:coreProperties>
</file>